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47BA3C-E0AE-47F4-A875-B40300907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C1214D0-4BEB-46AC-932D-F3D2CBEBA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B1EB0B-64E2-42C2-9D2E-0B573944B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E066-D1A3-409C-A2DF-8B9BF11699AE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48D19E-2A6C-46FF-80F7-9ABA32FC4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5049BA-2EA7-4372-8DF1-5627F4492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870E-E547-483C-8F18-F26BDEEAA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07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EFCEDA-873E-4520-A810-F1C7E8E4E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3BF315A-0661-4EFC-80EF-04AE05424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350963-7DFC-4719-95C2-B2867771B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E066-D1A3-409C-A2DF-8B9BF11699AE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AA43B3-45DD-4060-8A18-3463D0DC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E36454-8A47-404C-95A9-0B1ABDAD1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870E-E547-483C-8F18-F26BDEEAA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06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3D9EA32-9A95-45A8-A2B3-EE07E759A3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283C2EA-FDEC-49DB-A1EF-AB6C1D5DC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FBB45B-1B63-4DDF-86FE-2295EA8D4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E066-D1A3-409C-A2DF-8B9BF11699AE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12F880-A7B9-430A-A040-3D36FF0ED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62B9A2-80D3-4BA0-8163-A7575D552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870E-E547-483C-8F18-F26BDEEAA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801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F34AE5-83DD-4111-99F2-F75D0AADD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F3BF8C-03E6-4A0C-AE96-3A0824F0B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1B157B-68A5-488E-9A6C-A733A9A91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E066-D1A3-409C-A2DF-8B9BF11699AE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A4D07F-A3C6-4A8A-B1E7-A4084B282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6ECBA8-E2E4-4BE1-8EE3-3768A5058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870E-E547-483C-8F18-F26BDEEAA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00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9F14E9-C330-4DE5-98CA-506B7FEA9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BB5335-0490-4E6C-BB97-1E34A55DC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E20CF8-4B76-405A-9851-34E7A123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E066-D1A3-409C-A2DF-8B9BF11699AE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D27531-6030-4F56-8BD4-F9F29C65A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1EC94C-93C6-4C94-8D1A-8108F7946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870E-E547-483C-8F18-F26BDEEAA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85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A5D074-7D4E-43D4-BF25-365D6D790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01284C-11D0-43A0-865E-339EA1EC1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E7290-F746-43AF-A2DC-0AE90ADF96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036336-0BB9-4680-BAD5-50B396479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E066-D1A3-409C-A2DF-8B9BF11699AE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448CB4-96F4-49E6-8D33-BA05B9269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14193A-BED0-43DF-8651-A7D1ACA9F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870E-E547-483C-8F18-F26BDEEAA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36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D876A3-E2BD-4AB2-9B86-73E4239F8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3E85C7-93EC-4731-BD6F-CDC601AB0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423709D-770F-4C4A-A98B-662DDEBC2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B6F9836-2AD0-440A-9218-63A13070DF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EB68B15-6EA5-4F90-BEA5-96D174FC7B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2438E34-A912-4757-A39B-707E0DA10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E066-D1A3-409C-A2DF-8B9BF11699AE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66DEB45-40FA-417A-85BD-640659E31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06BB69-9C9C-45BE-9E7E-26181E983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870E-E547-483C-8F18-F26BDEEAA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71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59134D-3B25-47FB-B98E-DEF33754D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CD6949C-3848-4CDD-8F14-A7F9F529D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E066-D1A3-409C-A2DF-8B9BF11699AE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EF000F3-AA25-4A67-8096-CD82DB070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26A0F9E-78FB-45EF-A750-9D36C668D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870E-E547-483C-8F18-F26BDEEAA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08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CC4BC77-DB8E-463F-AF48-7A7620AEF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E066-D1A3-409C-A2DF-8B9BF11699AE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9F0849A-C5A7-4448-B9F5-9D7366828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4D327C4-F16D-441F-A217-E84BFF5F7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870E-E547-483C-8F18-F26BDEEAA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431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537BC9-7DD9-41C7-9B57-62185C390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0933-2045-4FE2-A7FD-B260C90F8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C98BC6-EE8F-4ECD-AE9C-AECC9E74A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62BAC0-358D-412A-BE42-431D4BC3F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E066-D1A3-409C-A2DF-8B9BF11699AE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D8AC83-8C55-4480-B27B-B9A46CE9B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E82B67-36C0-4701-B220-F020D0A82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870E-E547-483C-8F18-F26BDEEAA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76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7E54C4-BF74-4B84-BF7B-2CC581D14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96970EF-D9E7-47FD-99E6-5D398DD77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8CC46D-D172-4D2A-8E40-D51D8F062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1D3B014-138D-439F-A552-4ABBCAE0A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E066-D1A3-409C-A2DF-8B9BF11699AE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ECBB8C-EC45-4E5E-99D6-69BCD3645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55F23E-24F4-456A-A4D1-B05A2CAE8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870E-E547-483C-8F18-F26BDEEAA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54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B4CADDA-9EBE-4903-8811-E131F6A9A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FF5ACC-9EC0-4C58-AAF5-512FEFA44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EF0612-7C71-46B5-86F0-F6FA0BD9D9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7E066-D1A3-409C-A2DF-8B9BF11699AE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4FDBEE-C204-479E-9B3B-A6A59769DC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9BA84D-83FD-43DE-8BBA-12F3BBF0A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A870E-E547-483C-8F18-F26BDEEAA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495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8D1FF4-6B52-4291-8D1C-506F47CEB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0003"/>
            <a:ext cx="9144000" cy="2607315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kumimoji="1" lang="zh-TW" altLang="en-US" sz="5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zh-TW" sz="5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53</a:t>
            </a:r>
            <a:r>
              <a:rPr kumimoji="1" lang="zh-TW" altLang="en-US" sz="53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回日本創傷治癒学会</a:t>
            </a:r>
            <a:br>
              <a:rPr kumimoji="1" lang="en-US" altLang="ja-JP" sz="5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en-US" altLang="ja-JP" sz="5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5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br>
              <a:rPr kumimoji="1"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kumimoji="1"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endParaRPr kumimoji="1" lang="ja-JP" altLang="en-US" sz="31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3C935A-4A3F-4543-9B8C-AB1A92971073}"/>
              </a:ext>
            </a:extLst>
          </p:cNvPr>
          <p:cNvSpPr txBox="1"/>
          <p:nvPr/>
        </p:nvSpPr>
        <p:spPr>
          <a:xfrm>
            <a:off x="4468906" y="2115671"/>
            <a:ext cx="3254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筆頭発表者名：○○　○○</a:t>
            </a:r>
            <a:endParaRPr kumimoji="1" lang="ja-JP" altLang="en-US" sz="2000" dirty="0"/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6B1CF7B8-6B80-4513-9218-2A2CB49774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8590" y="3123030"/>
            <a:ext cx="9144000" cy="3590591"/>
          </a:xfrm>
        </p:spPr>
        <p:txBody>
          <a:bodyPr/>
          <a:lstStyle/>
          <a:p>
            <a:pPr algn="l"/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演題発表に関連し、開示すべき</a:t>
            </a:r>
            <a:r>
              <a:rPr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関係にある企業等として</a:t>
            </a:r>
            <a:br>
              <a:rPr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①顧問：　　　　　　　　　　　　例：なし　</a:t>
            </a:r>
            <a:r>
              <a:rPr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or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あり</a:t>
            </a:r>
            <a:br>
              <a:rPr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②株保有・利益：　　　　　　　　　　なし</a:t>
            </a:r>
            <a:br>
              <a:rPr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③特許使用料：　　　　　　　　　　　なし</a:t>
            </a:r>
            <a:br>
              <a:rPr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④講演料：　　　　　　　　　　　　　なし</a:t>
            </a:r>
            <a:br>
              <a:rPr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⑤原稿料：　　　　　　　　　　　　　なし</a:t>
            </a:r>
            <a:br>
              <a:rPr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⑥受託研究・共同研究費：　　　　　　あり（●●製薬）　</a:t>
            </a:r>
            <a:br>
              <a:rPr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⑦奨学寄附金：　　　　　　　　　　　あり（●●製薬）　</a:t>
            </a:r>
            <a:br>
              <a:rPr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⑧寄附講座所属：　　　　　　　　　　あり（●●製薬）　</a:t>
            </a:r>
            <a:br>
              <a:rPr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⑨研究とは直接無関係なものの提供：　なし　　　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419707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第53回日本創傷治癒学会 COI開示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2023-10-11T07:04:36Z</dcterms:created>
  <dcterms:modified xsi:type="dcterms:W3CDTF">2023-10-11T07:04:40Z</dcterms:modified>
</cp:coreProperties>
</file>